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401498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 найзағай. Оңтүстіктен соғатын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батысқа </a:t>
            </a:r>
            <a:r>
              <a:rPr lang="kk-KZ" sz="1200" dirty="0"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15-20, түнде кей уақыттарда 23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22461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19136</TotalTime>
  <Words>595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2021-07-01T03:56:27Z</cp:lastPrinted>
  <dcterms:created xsi:type="dcterms:W3CDTF">2018-03-27T06:03:00Z</dcterms:created>
  <dcterms:modified xsi:type="dcterms:W3CDTF">2025-04-27T07:03:56Z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