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48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546558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29293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27 сәуір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Оңтүстік-шығыстан соғатын жел батысқа ауысады, </a:t>
            </a:r>
            <a:r>
              <a:rPr lang="kk-KZ" sz="1200" dirty="0" smtClean="0">
                <a:solidFill>
                  <a:prstClr val="black"/>
                </a:solidFill>
                <a:latin typeface="Times New Roman" pitchFamily="18" charset="0"/>
                <a:cs typeface="Times New Roman" pitchFamily="18" charset="0"/>
              </a:rPr>
              <a:t>күші 7-12, </a:t>
            </a:r>
            <a:r>
              <a:rPr lang="kk-KZ" sz="1200" dirty="0" smtClean="0">
                <a:solidFill>
                  <a:prstClr val="black"/>
                </a:solidFill>
                <a:latin typeface="Times New Roman" pitchFamily="18" charset="0"/>
                <a:cs typeface="Times New Roman" pitchFamily="18" charset="0"/>
              </a:rPr>
              <a:t>екпіні 15-20, түнде кей уақыттарда 23 </a:t>
            </a:r>
            <a:r>
              <a:rPr lang="kk-KZ" sz="1200" dirty="0" smtClean="0">
                <a:solidFill>
                  <a:prstClr val="black"/>
                </a:solidFill>
                <a:latin typeface="Times New Roman" pitchFamily="18" charset="0"/>
                <a:cs typeface="Times New Roman" pitchFamily="18" charset="0"/>
              </a:rPr>
              <a:t>м/с</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25-27°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28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екпіні 15-18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93369444"/>
              </p:ext>
            </p:extLst>
          </p:nvPr>
        </p:nvGraphicFramePr>
        <p:xfrm>
          <a:off x="5017183"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1" name="TextBox 13"/>
          <p:cNvSpPr txBox="1"/>
          <p:nvPr/>
        </p:nvSpPr>
        <p:spPr>
          <a:xfrm>
            <a:off x="5009244" y="230980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17183" y="319224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 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21633</TotalTime>
  <Words>655</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3636</cp:revision>
  <cp:lastPrinted>2021-07-01T03:56:27Z</cp:lastPrinted>
  <dcterms:created xsi:type="dcterms:W3CDTF">2018-03-27T06:03:00Z</dcterms:created>
  <dcterms:modified xsi:type="dcterms:W3CDTF">2025-04-27T06:57:24Z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