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 апреля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29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28 апреля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юго-западный 8-13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30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29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30 апреля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юго-западный 8-13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апреля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924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20791</TotalTime>
  <Words>532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4879</cp:revision>
  <cp:lastPrinted>2021-07-01T03:56:27Z</cp:lastPrinted>
  <dcterms:created xsi:type="dcterms:W3CDTF">2018-03-27T06:03:00Z</dcterms:created>
  <dcterms:modified xsi:type="dcterms:W3CDTF">2025-04-28T07:04:59Z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