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2852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29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дождь. Ветер западный 9-14, днем порывы 15-20 м/с. Температура воздуха ночью 14-16,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76665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43388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6521</cp:revision>
  <cp:lastPrinted>2021-11-30T05:55:24Z</cp:lastPrinted>
  <dcterms:created xsi:type="dcterms:W3CDTF">2018-03-27T06:03:00Z</dcterms:created>
  <dcterms:modified xsi:type="dcterms:W3CDTF">2025-04-28T06:58:14Z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