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AE1C082-C9D0-4984-B8F7-804A78EBCA3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89975470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5EE6F-20B2-4742-B021-F37DBCF29D0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E14F8C-4F87-4C52-B4E8-29C090A982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289B3-5106-4073-B9C3-43CD85FE0E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758194-0BEC-485B-80EA-7283184B3D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6E46EA-19E2-45AA-88A0-4A46766A9E8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CEC2C9-3625-4C35-B32E-70E0CDF23B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CE4D80-5708-4D49-8401-EC2ADC13F4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322A85-73FE-4521-9254-C8E405260C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501DA3-0802-44FF-B686-F559357F68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9EB14-0F9F-47E2-895D-50FA30748D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85B1B7-DEE9-41BB-BC09-E26B5B80C5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2A52337-1257-4F24-8F50-A831EF3740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118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altLang="zh-CN" sz="1400" b="1" i="1" dirty="0" smtClean="0">
                <a:solidFill>
                  <a:srgbClr val="002060"/>
                </a:solidFill>
                <a:cs typeface="宋体"/>
              </a:rPr>
              <a:t>28 </a:t>
            </a: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апреля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7588" y="115888"/>
            <a:ext cx="4948237" cy="195438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29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 </a:t>
            </a:r>
            <a:r>
              <a:rPr lang="kk-KZ" sz="1100" dirty="0" smtClean="0">
                <a:solidFill>
                  <a:schemeClr val="tx1"/>
                </a:solidFill>
              </a:rPr>
              <a:t>в конце дня кратковременный дождь, гроза</a:t>
            </a:r>
            <a:r>
              <a:rPr lang="ru-RU" sz="1100" dirty="0" smtClean="0">
                <a:solidFill>
                  <a:schemeClr val="tx1"/>
                </a:solidFill>
              </a:rPr>
              <a:t>. Ветер </a:t>
            </a:r>
            <a:r>
              <a:rPr lang="kk-KZ" sz="1100" dirty="0" smtClean="0">
                <a:solidFill>
                  <a:schemeClr val="tx1"/>
                </a:solidFill>
              </a:rPr>
              <a:t>юго-восточный с переходом на северо-западный</a:t>
            </a:r>
            <a:r>
              <a:rPr lang="ru-RU" sz="1100" dirty="0" smtClean="0">
                <a:solidFill>
                  <a:schemeClr val="tx1"/>
                </a:solidFill>
              </a:rPr>
              <a:t> 3-8</a:t>
            </a:r>
            <a:r>
              <a:rPr lang="kk-KZ" sz="1100" dirty="0" smtClean="0">
                <a:solidFill>
                  <a:schemeClr val="tx1"/>
                </a:solidFill>
              </a:rPr>
              <a:t>, днем порывы 15-20 </a:t>
            </a:r>
            <a:r>
              <a:rPr lang="ru-RU" sz="1100" dirty="0" smtClean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17-19</a:t>
            </a:r>
            <a:r>
              <a:rPr lang="ru-RU" sz="1100" dirty="0" smtClean="0">
                <a:solidFill>
                  <a:schemeClr val="tx1"/>
                </a:solidFill>
              </a:rPr>
              <a:t>, днем </a:t>
            </a:r>
            <a:r>
              <a:rPr lang="kk-KZ" sz="1100" dirty="0" smtClean="0">
                <a:solidFill>
                  <a:schemeClr val="tx1"/>
                </a:solidFill>
              </a:rPr>
              <a:t>30-32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апреля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временами дождь, гроза. Ветер северо-западный 3-8, при грозе порывы 15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15-17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0672073"/>
              </p:ext>
            </p:extLst>
          </p:nvPr>
        </p:nvGraphicFramePr>
        <p:xfrm>
          <a:off x="4826000" y="4179370"/>
          <a:ext cx="4937125" cy="2118043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3402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2" name="Группа 1"/>
          <p:cNvGrpSpPr/>
          <p:nvPr/>
        </p:nvGrpSpPr>
        <p:grpSpPr>
          <a:xfrm>
            <a:off x="4818856" y="2415387"/>
            <a:ext cx="4960144" cy="1763748"/>
            <a:chOff x="4818856" y="2415387"/>
            <a:chExt cx="4960144" cy="1763748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18856" y="2415387"/>
              <a:ext cx="4960144" cy="10156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29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30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</a:t>
              </a:r>
              <a:r>
                <a:rPr lang="kk-KZ" altLang="en-US" b="1" dirty="0" smtClean="0"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</a:t>
              </a:r>
              <a:r>
                <a:rPr lang="ru-RU" altLang="en-US" b="1" dirty="0" smtClean="0"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28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9" y="3431387"/>
              <a:ext cx="4941887" cy="2762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Канаева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 Б.К./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24670</TotalTime>
  <Words>719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5834</cp:revision>
  <cp:lastPrinted>2021-07-01T09:11:30Z</cp:lastPrinted>
  <dcterms:created xsi:type="dcterms:W3CDTF">2018-03-27T06:03:00Z</dcterms:created>
  <dcterms:modified xsi:type="dcterms:W3CDTF">2025-04-28T06:04:16Z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