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95853996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5-10,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с переходом на юго-восточный 9-14,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апреля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5709144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0,167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0,011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26672</TotalTime>
  <Words>609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4769</cp:revision>
  <cp:lastPrinted>2021-07-01T03:56:27Z</cp:lastPrinted>
  <dcterms:created xsi:type="dcterms:W3CDTF">2018-03-27T06:03:00Z</dcterms:created>
  <dcterms:modified xsi:type="dcterms:W3CDTF">2025-04-28T07:26:14Z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