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278070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29 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заморозки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градуса,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заморозки 1-3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5962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апреля, ночью 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44877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5775</cp:revision>
  <cp:lastPrinted>2021-02-03T11:37:00Z</cp:lastPrinted>
  <dcterms:created xsi:type="dcterms:W3CDTF">2018-03-27T06:03:00Z</dcterms:created>
  <dcterms:modified xsi:type="dcterms:W3CDTF">2025-04-28T09:05:54Z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