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8170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западный, северо-западный 15-20 м/с, порывы 23-28 м/с, временами 30 м/с и более.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и днем 4-6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             9-14,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заморозки 1-3 градуса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18466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6550</cp:revision>
  <cp:lastPrinted>2021-07-01T03:56:27Z</cp:lastPrinted>
  <dcterms:created xsi:type="dcterms:W3CDTF">2018-03-27T06:03:00Z</dcterms:created>
  <dcterms:modified xsi:type="dcterms:W3CDTF">2025-04-28T07:44:28Z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