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52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52900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7-12, днем порывы 15 м/с. Температура воздуха ночью 8-10, днем 12-14 тепла.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96128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4735</TotalTime>
  <Words>553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674</cp:revision>
  <cp:lastPrinted>2021-07-01T03:56:27Z</cp:lastPrinted>
  <dcterms:created xsi:type="dcterms:W3CDTF">2024-09-22T07:48:17Z</dcterms:created>
  <dcterms:modified xsi:type="dcterms:W3CDTF">2025-04-28T07:34:37Z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