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6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81346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370751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 северный с переходом на юго-западный 7-12 м/с. Температура воздуха ночью 7-9, днем 13-15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юго-западный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28266</TotalTime>
  <Words>538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3844</cp:revision>
  <cp:lastPrinted>2021-10-15T03:50:29Z</cp:lastPrinted>
  <dcterms:created xsi:type="dcterms:W3CDTF">2018-03-27T06:03:00Z</dcterms:created>
  <dcterms:modified xsi:type="dcterms:W3CDTF">2025-04-28T07:07:45Z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