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3921878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8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8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77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осадки (дождь, снег). Ветер западный 15-20, днем порывы 23-28 м/с. Температура воздуха ночью и днем 9-11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                    юго-западный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0-2 тепла, на поверхности почвы заморозки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градуса.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5517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361950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kumimoji="0" lang="ru-RU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пониженнны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25700922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F82253FD-27F0-4B43-8664-357A12449FBC}"/>
              </a:ext>
            </a:extLst>
          </p:cNvPr>
          <p:cNvSpPr txBox="1"/>
          <p:nvPr/>
        </p:nvSpPr>
        <p:spPr>
          <a:xfrm>
            <a:off x="5042980" y="332342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Жандосова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655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48</cp:revision>
  <dcterms:modified xsi:type="dcterms:W3CDTF">2025-04-28T08:19:40Z</dcterms:modified>
</cp:coreProperties>
</file>