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57771168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№118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юго-западный, западный 7-12, днем порывы 15-20 м/с. Температура воздуха ночью 10-12, днем 14-16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северо-западный с переходом на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порывы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0548192"/>
              </p:ext>
            </p:extLst>
          </p:nvPr>
        </p:nvGraphicFramePr>
        <p:xfrm>
          <a:off x="5103847" y="4149080"/>
          <a:ext cx="4536504" cy="20660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952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1.401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 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27532</TotalTime>
  <Words>653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4893</cp:revision>
  <cp:lastPrinted>2021-07-01T03:56:27Z</cp:lastPrinted>
  <dcterms:created xsi:type="dcterms:W3CDTF">2018-03-27T06:03:00Z</dcterms:created>
  <dcterms:modified xsi:type="dcterms:W3CDTF">2025-04-28T07:33:52Z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