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629092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15-20, порывы 23-28, днем временами 30 м/с и более. Температура воздуха ночью 4-6, днем 6-8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0-2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427727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22706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3598</cp:revision>
  <cp:lastPrinted>2021-07-01T03:56:27Z</cp:lastPrinted>
  <dcterms:created xsi:type="dcterms:W3CDTF">2018-03-27T06:03:00Z</dcterms:created>
  <dcterms:modified xsi:type="dcterms:W3CDTF">2025-04-28T05:52:13Z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