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38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74432647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612481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осадков. Ночью и утром туман. Ветер западный 9-14 м/с. Температура воздуха ночью 1-3 мороза, днем 10-12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юж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ный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 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-4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30226</TotalTime>
  <Words>597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5707</cp:revision>
  <cp:lastPrinted>2021-07-01T03:56:27Z</cp:lastPrinted>
  <dcterms:created xsi:type="dcterms:W3CDTF">2018-03-27T06:03:00Z</dcterms:created>
  <dcterms:modified xsi:type="dcterms:W3CDTF">2025-04-28T06:11:06Z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