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452065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5138666"/>
              </p:ext>
            </p:extLst>
          </p:nvPr>
        </p:nvGraphicFramePr>
        <p:xfrm>
          <a:off x="5024438" y="4071942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 второй половине дня кратковременный дождь, гроза. Ветер юго-западный с переходом на северо-западный ночью 8-13 м/с, днем 15-20, порывы 23 м/с. Температура воздуха ночью 20-22, днем 31-33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286124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14085</TotalTime>
  <Words>633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3548</cp:revision>
  <cp:lastPrinted>2021-07-01T03:56:27Z</cp:lastPrinted>
  <dcterms:created xsi:type="dcterms:W3CDTF">2018-03-27T06:03:00Z</dcterms:created>
  <dcterms:modified xsi:type="dcterms:W3CDTF">2025-04-28T06:46:44Z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