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778001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апреля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осадки (дождь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снег)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западный, северо-западный 15-20, порывы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23-28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0-2,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6-8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30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апреля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4416046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апреля,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26651</TotalTime>
  <Words>597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4704</cp:revision>
  <cp:lastPrinted>2021-07-01T03:56:27Z</cp:lastPrinted>
  <dcterms:created xsi:type="dcterms:W3CDTF">2018-03-27T06:03:00Z</dcterms:created>
  <dcterms:modified xsi:type="dcterms:W3CDTF">2025-04-28T06:58:05Z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