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71181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601632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гроза, шквал, пыльная буря. Ветер северо-западный 15-20, порывы 23 м/с. Температура воздуха ночью 12-14, днем 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м/с.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110467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14944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3530</cp:revision>
  <cp:lastPrinted>2021-07-01T03:56:27Z</cp:lastPrinted>
  <dcterms:created xsi:type="dcterms:W3CDTF">2018-03-27T06:03:00Z</dcterms:created>
  <dcterms:modified xsi:type="dcterms:W3CDTF">2025-04-28T06:55:04Z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