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94723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Оңтүстік-батыстан, батыстан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түнде күші 5-10, 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smtClean="0">
              <a:latin typeface="Times New Roman" panose="02020603050405020304" pitchFamily="18" charset="0"/>
              <a:cs typeface="Times New Roman" panose="02020603050405020304" pitchFamily="18" charset="0"/>
            </a:endParaRPr>
          </a:p>
          <a:p>
            <a:pPr algn="ctr"/>
            <a:endParaRPr lang="ru-RU" altLang="ru-RU" sz="1150" b="1" smtClean="0">
              <a:latin typeface="Times New Roman" panose="02020603050405020304" pitchFamily="18" charset="0"/>
              <a:cs typeface="Times New Roman" panose="02020603050405020304" pitchFamily="18" charset="0"/>
            </a:endParaRPr>
          </a:p>
          <a:p>
            <a:pPr algn="ctr"/>
            <a:r>
              <a:rPr lang="ru-RU" altLang="ru-RU" sz="1150" b="1" smtClean="0">
                <a:latin typeface="Times New Roman" panose="02020603050405020304" pitchFamily="18" charset="0"/>
                <a:cs typeface="Times New Roman" panose="02020603050405020304" pitchFamily="18" charset="0"/>
              </a:rPr>
              <a:t>30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a:t>
            </a:r>
            <a:r>
              <a:rPr lang="kk-KZ" altLang="ru-RU" sz="1200" dirty="0" smtClean="0">
                <a:latin typeface="Times New Roman" panose="02020603050405020304" pitchFamily="18" charset="0"/>
                <a:cs typeface="Times New Roman" panose="02020603050405020304" pitchFamily="18" charset="0"/>
              </a:rPr>
              <a:t>оңтүстік-шығысқа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73942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rPr>
                        <a:t>092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 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 0,167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 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26325</TotalTime>
  <Words>565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4738</cp:revision>
  <cp:lastPrinted>2021-07-01T07:38:07Z</cp:lastPrinted>
  <dcterms:created xsi:type="dcterms:W3CDTF">2018-03-27T06:03:00Z</dcterms:created>
  <dcterms:modified xsi:type="dcterms:W3CDTF">2025-04-28T07:26:01Z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