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8" d="100"/>
          <a:sy n="98" d="100"/>
        </p:scale>
        <p:origin x="102"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16250194"/>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118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28 сәуір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47371"/>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29 сәуір</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28 </a:t>
            </a:r>
            <a:r>
              <a:rPr lang="ru-RU" sz="1000" b="1" dirty="0" err="1">
                <a:solidFill>
                  <a:srgbClr val="000000"/>
                </a:solidFill>
                <a:latin typeface="Times New Roman" panose="02020603050405020304" pitchFamily="18" charset="0"/>
                <a:cs typeface="Times New Roman" panose="02020603050405020304" pitchFamily="18" charset="0"/>
              </a:rPr>
              <a:t>сәуірдің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29 </a:t>
            </a:r>
            <a:r>
              <a:rPr lang="ru-RU" sz="1000" b="1" dirty="0" err="1">
                <a:solidFill>
                  <a:srgbClr val="000000"/>
                </a:solidFill>
                <a:latin typeface="Times New Roman" panose="02020603050405020304" pitchFamily="18" charset="0"/>
                <a:cs typeface="Times New Roman" panose="02020603050405020304" pitchFamily="18" charset="0"/>
              </a:rPr>
              <a:t>сәуірдің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a:t>
            </a:r>
            <a:r>
              <a:rPr lang="kk-KZ" sz="1300" dirty="0">
                <a:effectLst/>
                <a:latin typeface="Times New Roman" panose="02020603050405020304" pitchFamily="18" charset="0"/>
                <a:ea typeface="Calibri" panose="020F0502020204030204" pitchFamily="34" charset="0"/>
              </a:rPr>
              <a:t>. </a:t>
            </a:r>
            <a:r>
              <a:rPr lang="kk-KZ" sz="1300" dirty="0">
                <a:latin typeface="Times New Roman" panose="02020603050405020304" pitchFamily="18" charset="0"/>
                <a:ea typeface="Calibri" panose="020F0502020204030204" pitchFamily="34" charset="0"/>
              </a:rPr>
              <a:t>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15-20 м/с, </a:t>
            </a:r>
            <a:r>
              <a:rPr lang="ru-RU" sz="1300" dirty="0" err="1">
                <a:latin typeface="Times New Roman" panose="02020603050405020304" pitchFamily="18" charset="0"/>
                <a:ea typeface="Calibri" panose="020F0502020204030204" pitchFamily="34" charset="0"/>
              </a:rPr>
              <a:t>екпіні</a:t>
            </a:r>
            <a:r>
              <a:rPr lang="ru-RU" sz="1300" dirty="0">
                <a:latin typeface="Times New Roman" panose="02020603050405020304" pitchFamily="18" charset="0"/>
                <a:ea typeface="Calibri" panose="020F0502020204030204" pitchFamily="34" charset="0"/>
              </a:rPr>
              <a:t> 23-28 м/с, </a:t>
            </a:r>
            <a:r>
              <a:rPr lang="ru-RU" sz="1300" dirty="0" err="1">
                <a:latin typeface="Times New Roman" panose="02020603050405020304" pitchFamily="18" charset="0"/>
                <a:ea typeface="Calibri" panose="020F0502020204030204" pitchFamily="34" charset="0"/>
              </a:rPr>
              <a:t>күндіз</a:t>
            </a:r>
            <a:r>
              <a:rPr lang="ru-RU" sz="1300" dirty="0">
                <a:latin typeface="Times New Roman" panose="02020603050405020304" pitchFamily="18" charset="0"/>
                <a:ea typeface="Calibri" panose="020F0502020204030204" pitchFamily="34" charset="0"/>
              </a:rPr>
              <a:t> </a:t>
            </a:r>
            <a:r>
              <a:rPr lang="ru-RU" sz="1300" dirty="0" err="1">
                <a:latin typeface="Times New Roman" panose="02020603050405020304" pitchFamily="18" charset="0"/>
                <a:ea typeface="Calibri" panose="020F0502020204030204" pitchFamily="34" charset="0"/>
              </a:rPr>
              <a:t>кей</a:t>
            </a:r>
            <a:r>
              <a:rPr lang="ru-RU" sz="1300" dirty="0">
                <a:latin typeface="Times New Roman" panose="02020603050405020304" pitchFamily="18" charset="0"/>
                <a:ea typeface="Calibri" panose="020F0502020204030204" pitchFamily="34" charset="0"/>
              </a:rPr>
              <a:t> </a:t>
            </a:r>
            <a:r>
              <a:rPr lang="ru-RU" sz="1300" dirty="0" err="1">
                <a:latin typeface="Times New Roman" panose="02020603050405020304" pitchFamily="18" charset="0"/>
                <a:ea typeface="Calibri" panose="020F0502020204030204" pitchFamily="34" charset="0"/>
              </a:rPr>
              <a:t>уақыттарда</a:t>
            </a:r>
            <a:r>
              <a:rPr lang="ru-RU" sz="1300" dirty="0">
                <a:latin typeface="Times New Roman" panose="02020603050405020304" pitchFamily="18" charset="0"/>
                <a:ea typeface="Calibri" panose="020F0502020204030204" pitchFamily="34" charset="0"/>
              </a:rPr>
              <a:t> 30 м/с </a:t>
            </a:r>
            <a:r>
              <a:rPr lang="ru-RU" sz="1300" dirty="0" err="1">
                <a:latin typeface="Times New Roman" panose="02020603050405020304" pitchFamily="18" charset="0"/>
                <a:ea typeface="Calibri" panose="020F0502020204030204" pitchFamily="34" charset="0"/>
              </a:rPr>
              <a:t>және</a:t>
            </a:r>
            <a:r>
              <a:rPr lang="ru-RU" sz="1300" dirty="0">
                <a:latin typeface="Times New Roman" panose="02020603050405020304" pitchFamily="18" charset="0"/>
                <a:ea typeface="Calibri" panose="020F0502020204030204" pitchFamily="34" charset="0"/>
              </a:rPr>
              <a:t> </a:t>
            </a:r>
            <a:r>
              <a:rPr lang="ru-RU" sz="1300" dirty="0" err="1">
                <a:latin typeface="Times New Roman" panose="02020603050405020304" pitchFamily="18" charset="0"/>
                <a:ea typeface="Calibri" panose="020F0502020204030204" pitchFamily="34" charset="0"/>
              </a:rPr>
              <a:t>одан</a:t>
            </a:r>
            <a:r>
              <a:rPr lang="ru-RU" sz="1300" dirty="0">
                <a:latin typeface="Times New Roman" panose="02020603050405020304" pitchFamily="18" charset="0"/>
                <a:ea typeface="Calibri" panose="020F0502020204030204" pitchFamily="34" charset="0"/>
              </a:rPr>
              <a:t> аса</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Ауа температурасы түнде 4-6, күндіз 6-8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r>
              <a:rPr lang="kk-KZ" sz="1300" dirty="0">
                <a:effectLst/>
                <a:latin typeface="Times New Roman" panose="02020603050405020304" pitchFamily="18" charset="0"/>
                <a:ea typeface="Calibri" panose="020F0502020204030204" pitchFamily="34" charset="0"/>
              </a:rPr>
              <a:t> </a:t>
            </a: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30 сәуір</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29 </a:t>
            </a:r>
            <a:r>
              <a:rPr lang="ru-RU" sz="1000" b="1" dirty="0" err="1">
                <a:solidFill>
                  <a:srgbClr val="000000"/>
                </a:solidFill>
                <a:latin typeface="Times New Roman" panose="02020603050405020304" pitchFamily="18" charset="0"/>
                <a:cs typeface="Times New Roman" panose="02020603050405020304" pitchFamily="18" charset="0"/>
              </a:rPr>
              <a:t>сәуірдің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30 </a:t>
            </a:r>
            <a:r>
              <a:rPr lang="ru-RU" sz="1000" b="1" dirty="0" err="1">
                <a:solidFill>
                  <a:srgbClr val="000000"/>
                </a:solidFill>
                <a:latin typeface="Times New Roman" panose="02020603050405020304" pitchFamily="18" charset="0"/>
                <a:cs typeface="Times New Roman" panose="02020603050405020304" pitchFamily="18" charset="0"/>
              </a:rPr>
              <a:t>сәуірдің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a:t>
            </a:r>
            <a:r>
              <a:rPr lang="kk-KZ" sz="1300" dirty="0">
                <a:effectLst/>
                <a:latin typeface="Times New Roman" panose="02020603050405020304" pitchFamily="18" charset="0"/>
                <a:ea typeface="Calibri" panose="020F0502020204030204" pitchFamily="34" charset="0"/>
              </a:rPr>
              <a:t>. Жел 15-20 м/с. Ауа температурасы 0-2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28 </a:t>
            </a:r>
            <a:r>
              <a:rPr lang="ru-RU" altLang="ru-RU" sz="1100" b="1" dirty="0" err="1">
                <a:latin typeface="Times New Roman" panose="02020603050405020304" pitchFamily="18" charset="0"/>
                <a:cs typeface="Times New Roman" panose="02020603050405020304" pitchFamily="18" charset="0"/>
              </a:rPr>
              <a:t>сәуірде</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382367628"/>
              </p:ext>
            </p:extLst>
          </p:nvPr>
        </p:nvGraphicFramePr>
        <p:xfrm>
          <a:off x="5081587" y="4348685"/>
          <a:ext cx="4572000" cy="1971673"/>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6586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8811">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88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416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0.832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556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0.111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8811">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0.143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94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28811">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18305</TotalTime>
  <Words>587</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3526</cp:revision>
  <cp:lastPrinted>2021-07-01T07:38:07Z</cp:lastPrinted>
  <dcterms:created xsi:type="dcterms:W3CDTF">2018-03-27T06:03:00Z</dcterms:created>
  <dcterms:modified xsi:type="dcterms:W3CDTF">2025-04-28T05:52:11Z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