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394523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smtClean="0">
                <a:solidFill>
                  <a:prstClr val="black"/>
                </a:solidFill>
                <a:latin typeface="Times New Roman" pitchFamily="18" charset="0"/>
                <a:cs typeface="Times New Roman" pitchFamily="18" charset="0"/>
              </a:rPr>
              <a:t>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екпіні 15-18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197653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19140</TotalTime>
  <Words>589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3474</cp:revision>
  <cp:lastPrinted>2021-07-01T03:56:27Z</cp:lastPrinted>
  <dcterms:created xsi:type="dcterms:W3CDTF">2018-03-27T06:03:00Z</dcterms:created>
  <dcterms:modified xsi:type="dcterms:W3CDTF">2025-04-28T06:43:17Z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