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6629892"/>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28 сәуірде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94416697"/>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407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42784"/>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29</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сәуірге</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28 сәуір с. 20-ден 29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түнде </a:t>
            </a:r>
            <a:r>
              <a:rPr lang="kk-KZ" sz="1100" dirty="0">
                <a:latin typeface="Times New Roman" panose="02020603050405020304" pitchFamily="18" charset="0"/>
                <a:cs typeface="Times New Roman" panose="02020603050405020304" pitchFamily="18" charset="0"/>
              </a:rPr>
              <a:t>және таңертең жаңбыр. Батыстан жел соғады, күші 9-14,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a:t>
            </a:r>
            <a:r>
              <a:rPr lang="kk-KZ" sz="1100" dirty="0">
                <a:latin typeface="Times New Roman" panose="02020603050405020304" pitchFamily="18" charset="0"/>
                <a:cs typeface="Times New Roman" panose="02020603050405020304" pitchFamily="18" charset="0"/>
              </a:rPr>
              <a:t>екпіні 15-20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14-16, күндіз 20-22 жылы. </a:t>
            </a:r>
          </a:p>
          <a:p>
            <a:pPr algn="ctr"/>
            <a:r>
              <a:rPr lang="ru-RU" sz="1100" b="1" kern="1400" dirty="0">
                <a:latin typeface="Times New Roman" panose="02020603050405020304" pitchFamily="18" charset="0"/>
                <a:cs typeface="Times New Roman" panose="02020603050405020304" pitchFamily="18" charset="0"/>
              </a:rPr>
              <a:t>30 </a:t>
            </a:r>
            <a:r>
              <a:rPr lang="kk-KZ" sz="1100" b="1" kern="1400" dirty="0">
                <a:latin typeface="Times New Roman" panose="02020603050405020304" pitchFamily="18" charset="0"/>
                <a:cs typeface="Times New Roman" panose="02020603050405020304" pitchFamily="18" charset="0"/>
              </a:rPr>
              <a:t>сәуір</a:t>
            </a:r>
            <a:r>
              <a:rPr lang="ru-RU" sz="1100" b="1" kern="1400" dirty="0" err="1">
                <a:latin typeface="Times New Roman" panose="02020603050405020304" pitchFamily="18" charset="0"/>
                <a:cs typeface="Times New Roman" panose="02020603050405020304" pitchFamily="18" charset="0"/>
              </a:rPr>
              <a:t>ге</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29 сәуір </a:t>
            </a:r>
            <a:r>
              <a:rPr lang="ru-RU" sz="1100" b="1" dirty="0">
                <a:latin typeface="Times New Roman" panose="02020603050405020304" pitchFamily="18" charset="0"/>
                <a:cs typeface="Times New Roman" panose="02020603050405020304" pitchFamily="18" charset="0"/>
              </a:rPr>
              <a:t>с. 20-ден 30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2-4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29 </a:t>
            </a:r>
            <a:r>
              <a:rPr lang="kk-KZ" sz="1100" dirty="0">
                <a:solidFill>
                  <a:schemeClr val="tx1"/>
                </a:solidFill>
                <a:latin typeface="Times New Roman" panose="02020603050405020304" pitchFamily="18" charset="0"/>
                <a:cs typeface="Times New Roman" panose="02020603050405020304" pitchFamily="18" charset="0"/>
              </a:rPr>
              <a:t>сәуірде</a:t>
            </a:r>
            <a:r>
              <a:rPr lang="ru-RU" sz="1100" dirty="0">
                <a:solidFill>
                  <a:schemeClr val="tx1"/>
                </a:solidFill>
                <a:latin typeface="Times New Roman" panose="02020603050405020304" pitchFamily="18" charset="0"/>
                <a:cs typeface="Times New Roman" panose="02020603050405020304" pitchFamily="18" charset="0"/>
              </a:rPr>
              <a:t>, түнде 30 </a:t>
            </a:r>
            <a:r>
              <a:rPr lang="kk-KZ" sz="1100" dirty="0">
                <a:solidFill>
                  <a:schemeClr val="tx1"/>
                </a:solidFill>
                <a:latin typeface="Times New Roman" panose="02020603050405020304" pitchFamily="18" charset="0"/>
                <a:cs typeface="Times New Roman" panose="02020603050405020304" pitchFamily="18" charset="0"/>
              </a:rPr>
              <a:t>сәуірде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Дайындаған:Седелева Н.</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40226</TotalTime>
  <Words>610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6253</cp:revision>
  <cp:lastPrinted>2023-01-16T10:13:34Z</cp:lastPrinted>
  <dcterms:created xsi:type="dcterms:W3CDTF">2018-03-27T06:03:00Z</dcterms:created>
  <dcterms:modified xsi:type="dcterms:W3CDTF">2025-04-28T06:58:05Z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