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4503147"/>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1596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7-12, күндіз екпіні 15-20 м/с. </a:t>
            </a:r>
            <a:r>
              <a:rPr lang="kk-KZ" altLang="ru-RU" sz="1200">
                <a:latin typeface="Times New Roman" panose="02020603050405020304" pitchFamily="18" charset="0"/>
                <a:cs typeface="Times New Roman" panose="02020603050405020304" pitchFamily="18" charset="0"/>
              </a:rPr>
              <a:t>Ауа температурасы түнде 10-12, күндіз 14-16 градус жылы.</a:t>
            </a:r>
          </a:p>
          <a:p>
            <a:pPr algn="just"/>
            <a:r>
              <a:rPr lang="kk-KZ" altLang="ru-RU" sz="1200" b="1"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30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30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a:latin typeface="Times New Roman" panose="02020603050405020304" pitchFamily="18" charset="0"/>
                <a:cs typeface="Times New Roman" panose="02020603050405020304" pitchFamily="18" charset="0"/>
              </a:rPr>
              <a:t>Солтүстік-батыстан </a:t>
            </a:r>
            <a:r>
              <a:rPr lang="kk-KZ" altLang="ru-RU" sz="1200" dirty="0" smtClean="0">
                <a:latin typeface="Times New Roman" panose="02020603050405020304" pitchFamily="18" charset="0"/>
                <a:cs typeface="Times New Roman" panose="02020603050405020304" pitchFamily="18" charset="0"/>
              </a:rPr>
              <a:t>соғатын желоңтүстік-батысқа ауысады, </a:t>
            </a:r>
            <a:r>
              <a:rPr lang="kk-KZ" altLang="ru-RU" sz="1200" dirty="0">
                <a:latin typeface="Times New Roman" panose="02020603050405020304" pitchFamily="18" charset="0"/>
                <a:cs typeface="Times New Roman" panose="02020603050405020304" pitchFamily="18" charset="0"/>
              </a:rPr>
              <a:t>күші 9-14 м/с, екпіні 15-20 </a:t>
            </a:r>
            <a:r>
              <a:rPr lang="kk-KZ" altLang="ru-RU" sz="1200" dirty="0" smtClean="0">
                <a:latin typeface="Times New Roman" panose="02020603050405020304" pitchFamily="18" charset="0"/>
                <a:cs typeface="Times New Roman" panose="02020603050405020304" pitchFamily="18" charset="0"/>
              </a:rPr>
              <a:t>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0-2 </a:t>
            </a:r>
            <a:r>
              <a:rPr lang="kk-KZ" altLang="ru-RU" sz="1200" dirty="0">
                <a:latin typeface="Times New Roman" panose="02020603050405020304" pitchFamily="18" charset="0"/>
                <a:cs typeface="Times New Roman" panose="02020603050405020304" pitchFamily="18" charset="0"/>
              </a:rPr>
              <a:t>градус жылы.</a:t>
            </a: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5649999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295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24506</TotalTime>
  <Words>574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4715</cp:revision>
  <cp:lastPrinted>2021-07-01T03:56:27Z</cp:lastPrinted>
  <dcterms:created xsi:type="dcterms:W3CDTF">2018-03-27T06:03:00Z</dcterms:created>
  <dcterms:modified xsi:type="dcterms:W3CDTF">2025-04-28T07:32:50Z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