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5300128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53239907"/>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1053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сәуірдегі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сәуірге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29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өткінші жаңбыр, найзағай, дауыл, шаңды </a:t>
            </a:r>
            <a:r>
              <a:rPr lang="kk-KZ" sz="1200" dirty="0" smtClean="0">
                <a:latin typeface="Times New Roman" panose="02020603050405020304" pitchFamily="18" charset="0"/>
                <a:cs typeface="Times New Roman" panose="02020603050405020304" pitchFamily="18" charset="0"/>
              </a:rPr>
              <a:t>дауыл. Жел </a:t>
            </a:r>
            <a:r>
              <a:rPr lang="kk-KZ" sz="1200" dirty="0" smtClean="0">
                <a:latin typeface="Times New Roman" panose="02020603050405020304" pitchFamily="18" charset="0"/>
                <a:cs typeface="Times New Roman" panose="02020603050405020304" pitchFamily="18" charset="0"/>
              </a:rPr>
              <a:t>солтүстік-батыстан 15-20, екпіні 23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12-14,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17-19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сәуірге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30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Көшпелі 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Жел солтүстіктен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smtClean="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8-10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29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30 </a:t>
            </a:r>
            <a:r>
              <a:rPr lang="ru-RU" sz="1200" dirty="0" err="1" smtClean="0">
                <a:solidFill>
                  <a:schemeClr val="tx1"/>
                </a:solidFill>
                <a:latin typeface="Times New Roman" pitchFamily="18" charset="0"/>
                <a:cs typeface="Times New Roman" pitchFamily="18" charset="0"/>
              </a:rPr>
              <a:t>сәуірге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2396505893"/>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Баймаганбетова</a:t>
                        </a:r>
                        <a:r>
                          <a:rPr lang="ru-RU" altLang="x-none" sz="800" b="0" dirty="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15651</TotalTime>
  <Words>540</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3637</cp:revision>
  <cp:lastPrinted>2021-07-01T07:38:07Z</cp:lastPrinted>
  <dcterms:created xsi:type="dcterms:W3CDTF">2018-03-27T06:03:00Z</dcterms:created>
  <dcterms:modified xsi:type="dcterms:W3CDTF">2025-04-28T06:55:02Z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