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78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7625769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8773098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28</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smtClean="0">
                <a:latin typeface="Times New Roman"/>
                <a:ea typeface="Times New Roman"/>
              </a:rPr>
              <a:t>Малооблачно</a:t>
            </a:r>
            <a:r>
              <a:rPr lang="ru-RU" sz="1200" kern="1400" dirty="0">
                <a:latin typeface="Times New Roman"/>
                <a:ea typeface="Times New Roman"/>
              </a:rPr>
              <a:t>, без осадков. Ветер северо-западный 7-12 м/с. Температура воздуха ночью 2-4, днем 11-13 тепла</a:t>
            </a:r>
            <a:r>
              <a:rPr lang="ru-RU" sz="1200" kern="1400" dirty="0" smtClean="0">
                <a:latin typeface="Times New Roman"/>
                <a:ea typeface="Times New Roman"/>
              </a:rPr>
              <a:t>.</a:t>
            </a:r>
            <a:endParaRPr lang="kk-KZ" sz="1200" kern="1400" dirty="0" smtClean="0">
              <a:latin typeface="Times New Roman"/>
              <a:ea typeface="Times New Roman"/>
            </a:endParaRP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29</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 жауын-шашынсыз. </a:t>
            </a:r>
            <a:r>
              <a:rPr lang="kk-KZ" sz="1200" kern="1400" smtClean="0">
                <a:latin typeface="Times New Roman"/>
                <a:ea typeface="Times New Roman"/>
              </a:rPr>
              <a:t>Солтүстік-батыстан </a:t>
            </a:r>
            <a:r>
              <a:rPr lang="kk-KZ" sz="1200" kern="1400" smtClean="0">
                <a:latin typeface="Times New Roman"/>
                <a:ea typeface="Times New Roman"/>
              </a:rPr>
              <a:t>оңтүстік-батысқа ауысып жел </a:t>
            </a:r>
            <a:r>
              <a:rPr lang="kk-KZ" sz="1200" kern="1400" dirty="0">
                <a:latin typeface="Times New Roman"/>
                <a:ea typeface="Times New Roman"/>
              </a:rPr>
              <a:t>соғады, </a:t>
            </a:r>
            <a:r>
              <a:rPr lang="kk-KZ" sz="1200" kern="1400" smtClean="0">
                <a:latin typeface="Times New Roman"/>
                <a:ea typeface="Times New Roman"/>
              </a:rPr>
              <a:t>күші </a:t>
            </a:r>
            <a:r>
              <a:rPr lang="kk-KZ" sz="1200" kern="140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3-5 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smtClean="0">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26653</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4525</cp:revision>
  <cp:lastPrinted>2023-02-06T06:57:51Z</cp:lastPrinted>
  <dcterms:created xsi:type="dcterms:W3CDTF">2018-03-27T06:03:00Z</dcterms:created>
  <dcterms:modified xsi:type="dcterms:W3CDTF">2025-04-28T07:41:05Z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