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75579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313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үндіз жаңбыр, найзағай. Жел оңтүстік-шығыстан соғады, күші 5-10, күндіз екпіні 15-20 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екпіні 15-18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7730241"/>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1" name="TextBox 13"/>
          <p:cNvSpPr txBox="1"/>
          <p:nvPr/>
        </p:nvSpPr>
        <p:spPr>
          <a:xfrm>
            <a:off x="5009244" y="23098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7183" y="319224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21636</TotalTime>
  <Words>658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3638</cp:revision>
  <cp:lastPrinted>2021-07-01T03:56:27Z</cp:lastPrinted>
  <dcterms:created xsi:type="dcterms:W3CDTF">2018-03-27T06:03:00Z</dcterms:created>
  <dcterms:modified xsi:type="dcterms:W3CDTF">2025-04-28T06:37:43Z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