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396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141313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0-2, днем 10-12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 северо-восточный 9-14 м/с. Температура воздуха ночью 0-2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55780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24675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4740</cp:revision>
  <cp:lastPrinted>2021-07-01T03:56:27Z</cp:lastPrinted>
  <dcterms:created xsi:type="dcterms:W3CDTF">2018-03-27T06:03:00Z</dcterms:created>
  <dcterms:modified xsi:type="dcterms:W3CDTF">2025-04-29T08:02:08Z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