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480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3881662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29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северо-западный, северный 7-12, ночью порывы 15-20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9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3796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25122" y="322470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9228451"/>
              </p:ext>
            </p:extLst>
          </p:nvPr>
        </p:nvGraphicFramePr>
        <p:xfrm>
          <a:off x="5025122" y="4149080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20025</TotalTime>
  <Words>612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3454</cp:revision>
  <cp:lastPrinted>2021-07-01T03:56:27Z</cp:lastPrinted>
  <dcterms:created xsi:type="dcterms:W3CDTF">2018-03-27T06:03:00Z</dcterms:created>
  <dcterms:modified xsi:type="dcterms:W3CDTF">2025-04-29T08:05:51Z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