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164116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ночью небольшие осадки (дождь, снег). Ветер ночью 15-20, порывы 23-28 м/с, днем 7-12 м/с. Температура воздуха ночью 0-2 тепла, на поверхности почвы заморозки 2 градуса, днем 13-15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4-6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134829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22716</TotalTime>
  <Words>618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3599</cp:revision>
  <cp:lastPrinted>2021-07-01T03:56:27Z</cp:lastPrinted>
  <dcterms:created xsi:type="dcterms:W3CDTF">2018-03-27T06:03:00Z</dcterms:created>
  <dcterms:modified xsi:type="dcterms:W3CDTF">2025-04-29T06:59:23Z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