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0480438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30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западный, юго-западный ночью 15-20, порывы 23-28 м/с, днем 15-20, порывы 23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заморозки 1-3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12-14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15-20 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2-4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апреля, ночью 01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18474</TotalTime>
  <Words>601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6560</cp:revision>
  <cp:lastPrinted>2021-07-01T03:56:27Z</cp:lastPrinted>
  <dcterms:created xsi:type="dcterms:W3CDTF">2018-03-27T06:03:00Z</dcterms:created>
  <dcterms:modified xsi:type="dcterms:W3CDTF">2025-04-29T07:37:01Z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