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065856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9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9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05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с переходом на юго- западный ночью 9-14, порывы 15-20 м/с, днем 3-8 м/с. Температура воздуха ночью заморозки 1- 3 градуса, днем 12-14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м/с. Температура воздуха 2-4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588482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пониженнны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82253FD-27F0-4B43-8664-357A12449FBC}"/>
              </a:ext>
            </a:extLst>
          </p:cNvPr>
          <p:cNvSpPr txBox="1"/>
          <p:nvPr/>
        </p:nvSpPr>
        <p:spPr>
          <a:xfrm>
            <a:off x="5042980" y="340814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B63AA52C-7C44-42ED-A1B4-8693C4BA18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328107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Смагулова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657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51</cp:revision>
  <dcterms:modified xsi:type="dcterms:W3CDTF">2025-04-29T08:13:58Z</dcterms:modified>
</cp:coreProperties>
</file>