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9784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8-10°, днем 13-15° тепла.</a:t>
            </a:r>
          </a:p>
          <a:p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воздуха 0-2°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30311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2021-10-14T11:15:53Z</cp:lastPrinted>
  <dcterms:created xsi:type="dcterms:W3CDTF">2018-03-27T06:03:00Z</dcterms:created>
  <dcterms:modified xsi:type="dcterms:W3CDTF">2025-04-29T08:01:46Z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