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48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6093294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161" y="208543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дождь, гроза. Ветер северо-западный 7-12, ночью порывы 15-20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6334494"/>
              </p:ext>
            </p:extLst>
          </p:nvPr>
        </p:nvGraphicFramePr>
        <p:xfrm>
          <a:off x="5036383" y="381433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0,686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7509" y="219907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5016953" y="3081608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23640</TotalTime>
  <Words>696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3715</cp:revision>
  <cp:lastPrinted>2021-10-18T15:52:53Z</cp:lastPrinted>
  <dcterms:created xsi:type="dcterms:W3CDTF">2018-03-27T06:03:00Z</dcterms:created>
  <dcterms:modified xsi:type="dcterms:W3CDTF">2025-04-29T07:59:52Z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