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769162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50893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Ночью и утром туман. Ветер юго-западный 9-14, днем порывы 18 м/с. Температура воздуха ночью 2-4, днем 13-15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30236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5712</cp:revision>
  <cp:lastPrinted>2021-07-01T03:56:27Z</cp:lastPrinted>
  <dcterms:created xsi:type="dcterms:W3CDTF">2018-03-27T06:03:00Z</dcterms:created>
  <dcterms:modified xsi:type="dcterms:W3CDTF">2025-04-29T07:10:14Z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