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794273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30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северо-западный 9-14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, ночью порывы 15-20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ночью 1-3, днем 12-14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192036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апреля, ночью 01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43392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6525</cp:revision>
  <cp:lastPrinted>2021-11-30T05:55:24Z</cp:lastPrinted>
  <dcterms:created xsi:type="dcterms:W3CDTF">2018-03-27T06:03:00Z</dcterms:created>
  <dcterms:modified xsi:type="dcterms:W3CDTF">2025-04-29T06:36:18Z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