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39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8487453"/>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30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аздаған жаңбыр</a:t>
            </a:r>
            <a:r>
              <a:rPr lang="kk-KZ" altLang="ru-RU" sz="1200" dirty="0" smtClean="0">
                <a:latin typeface="Times New Roman" panose="02020603050405020304" pitchFamily="18" charset="0"/>
                <a:cs typeface="Times New Roman" panose="02020603050405020304" pitchFamily="18" charset="0"/>
              </a:rPr>
              <a:t>. Солтүстік-батыстан жел </a:t>
            </a:r>
            <a:r>
              <a:rPr lang="kk-KZ" altLang="ru-RU" sz="1200" dirty="0">
                <a:latin typeface="Times New Roman" panose="02020603050405020304" pitchFamily="18" charset="0"/>
                <a:cs typeface="Times New Roman" panose="02020603050405020304" pitchFamily="18" charset="0"/>
              </a:rPr>
              <a:t>соғады, </a:t>
            </a:r>
            <a:r>
              <a:rPr lang="kk-KZ" altLang="ru-RU" sz="1200" dirty="0" smtClean="0">
                <a:latin typeface="Times New Roman" panose="02020603050405020304" pitchFamily="18" charset="0"/>
                <a:cs typeface="Times New Roman" panose="02020603050405020304" pitchFamily="18" charset="0"/>
              </a:rPr>
              <a:t>түнде күші </a:t>
            </a:r>
            <a:r>
              <a:rPr lang="kk-KZ" altLang="ru-RU" sz="1200" dirty="0" smtClean="0">
                <a:latin typeface="Times New Roman" panose="02020603050405020304" pitchFamily="18" charset="0"/>
                <a:cs typeface="Times New Roman" panose="02020603050405020304" pitchFamily="18" charset="0"/>
              </a:rPr>
              <a:t>7-12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6-8,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13-15 </a:t>
            </a:r>
            <a:r>
              <a:rPr lang="kk-KZ" altLang="ru-RU" sz="1200" dirty="0">
                <a:latin typeface="Times New Roman" panose="02020603050405020304" pitchFamily="18" charset="0"/>
                <a:cs typeface="Times New Roman" panose="02020603050405020304" pitchFamily="18" charset="0"/>
              </a:rPr>
              <a:t>градус жылы.</a:t>
            </a:r>
            <a:endParaRPr lang="ru-RU" altLang="ru-RU" sz="1150" b="1" dirty="0" smtClean="0">
              <a:latin typeface="Times New Roman" panose="02020603050405020304" pitchFamily="18" charset="0"/>
              <a:cs typeface="Times New Roman" panose="02020603050405020304" pitchFamily="18" charset="0"/>
            </a:endParaRPr>
          </a:p>
          <a:p>
            <a:pPr algn="ct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01 </a:t>
            </a:r>
            <a:r>
              <a:rPr lang="ru-RU" altLang="ru-RU" sz="1150" b="1" dirty="0" err="1" smtClean="0">
                <a:latin typeface="Times New Roman" panose="02020603050405020304" pitchFamily="18" charset="0"/>
                <a:cs typeface="Times New Roman" panose="02020603050405020304" pitchFamily="18" charset="0"/>
              </a:rPr>
              <a:t>мамырға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30 </a:t>
            </a:r>
            <a:r>
              <a:rPr lang="ru-RU" sz="1150" b="1" dirty="0" err="1" smtClean="0">
                <a:latin typeface="Times New Roman" panose="02020603050405020304" pitchFamily="18" charset="0"/>
                <a:cs typeface="Times New Roman" panose="02020603050405020304" pitchFamily="18" charset="0"/>
              </a:rPr>
              <a:t>сәуір</a:t>
            </a:r>
            <a:r>
              <a:rPr lang="kk-KZ"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01 </a:t>
            </a:r>
            <a:r>
              <a:rPr lang="ru-RU" sz="1150" b="1" dirty="0" err="1" smtClean="0">
                <a:latin typeface="Times New Roman" panose="02020603050405020304" pitchFamily="18" charset="0"/>
                <a:cs typeface="Times New Roman" panose="02020603050405020304" pitchFamily="18" charset="0"/>
              </a:rPr>
              <a:t>мамыр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жаңбыр. Солтүстік-шығыстан 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9-14, екпіні 15-20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3-5градус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89632549"/>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694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0.172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0.137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Буланбаева Д.М./Кириллова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26494</TotalTime>
  <Words>550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4740</cp:revision>
  <cp:lastPrinted>2021-07-01T07:38:07Z</cp:lastPrinted>
  <dcterms:created xsi:type="dcterms:W3CDTF">2018-03-27T06:03:00Z</dcterms:created>
  <dcterms:modified xsi:type="dcterms:W3CDTF">2025-04-29T07:57:35Z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