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052" y="7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757098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192360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жауын-шашынсыз</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Солтүстік-батыстан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жел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соғады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7-12 м/с</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1-3</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13-15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smtClean="0">
                <a:latin typeface="Times New Roman" panose="02020603050405020304" pitchFamily="18" charset="0"/>
                <a:cs typeface="Times New Roman" panose="02020603050405020304" pitchFamily="18" charset="0"/>
              </a:rPr>
              <a:t>жылы</a:t>
            </a:r>
            <a:r>
              <a:rPr lang="ru-RU" altLang="ru-RU" sz="1200" dirty="0" smtClean="0">
                <a:latin typeface="Times New Roman" panose="02020603050405020304" pitchFamily="18" charset="0"/>
                <a:cs typeface="Times New Roman" panose="02020603050405020304" pitchFamily="18" charset="0"/>
              </a:rPr>
              <a:t>. </a:t>
            </a:r>
          </a:p>
          <a:p>
            <a:pPr algn="just"/>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   </a:t>
            </a:r>
          </a:p>
          <a:p>
            <a:pPr algn="ctr"/>
            <a:r>
              <a:rPr lang="ru-RU" altLang="ru-RU" sz="1150" b="1" dirty="0" smtClean="0">
                <a:latin typeface="Times New Roman" panose="02020603050405020304" pitchFamily="18" charset="0"/>
                <a:cs typeface="Times New Roman" panose="02020603050405020304" pitchFamily="18" charset="0"/>
              </a:rPr>
              <a:t>01 </a:t>
            </a:r>
            <a:r>
              <a:rPr lang="ru-RU" altLang="ru-RU" sz="1150" b="1" dirty="0" err="1" smtClean="0">
                <a:latin typeface="Times New Roman" panose="02020603050405020304" pitchFamily="18" charset="0"/>
                <a:cs typeface="Times New Roman" panose="02020603050405020304" pitchFamily="18" charset="0"/>
              </a:rPr>
              <a:t>мамырға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30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01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itchFamily="18" charset="0"/>
                <a:cs typeface="Times New Roman" pitchFamily="18" charset="0"/>
              </a:rPr>
              <a:t>. </a:t>
            </a:r>
            <a:r>
              <a:rPr lang="ru-RU" altLang="ru-RU" sz="1200" dirty="0" err="1" smtClean="0">
                <a:latin typeface="Times New Roman" panose="02020603050405020304" pitchFamily="18" charset="0"/>
                <a:cs typeface="Times New Roman" panose="02020603050405020304" pitchFamily="18" charset="0"/>
              </a:rPr>
              <a:t>Солтүстік-шығыстан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жел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соғады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күші</a:t>
            </a:r>
            <a:r>
              <a:rPr lang="ru-RU" altLang="ru-RU" sz="1200" dirty="0" smtClean="0">
                <a:latin typeface="Times New Roman" panose="02020603050405020304" pitchFamily="18" charset="0"/>
                <a:cs typeface="Times New Roman" panose="02020603050405020304" pitchFamily="18" charset="0"/>
              </a:rPr>
              <a:t> </a:t>
            </a:r>
            <a:r>
              <a:rPr lang="ru-RU" sz="1200" dirty="0" smtClean="0">
                <a:latin typeface="Times New Roman" pitchFamily="18" charset="0"/>
                <a:cs typeface="Times New Roman" pitchFamily="18" charset="0"/>
              </a:rPr>
              <a:t>9-14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3-5 </a:t>
            </a:r>
            <a:r>
              <a:rPr lang="ru-RU" altLang="ru-RU" sz="1200" dirty="0" smtClean="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 </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95058626"/>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24825</TotalTime>
  <Words>501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4622</cp:revision>
  <cp:lastPrinted>2021-07-01T07:38:07Z</cp:lastPrinted>
  <dcterms:created xsi:type="dcterms:W3CDTF">2018-03-27T06:03:00Z</dcterms:created>
  <dcterms:modified xsi:type="dcterms:W3CDTF">2025-04-29T07:54:38Z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