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69907"/>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29</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30</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аздаған жаңбыр.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30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01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жаңбыр, найзағай.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8-13 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01 </a:t>
            </a:r>
            <a:r>
              <a:rPr lang="kk-KZ" sz="1200" dirty="0" smtClean="0">
                <a:solidFill>
                  <a:schemeClr val="tx1"/>
                </a:solidFill>
                <a:latin typeface="Times New Roman" panose="02020603050405020304" pitchFamily="18" charset="0"/>
                <a:cs typeface="Times New Roman" panose="02020603050405020304" pitchFamily="18" charset="0"/>
              </a:rPr>
              <a:t>мамыр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1805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21043</TotalTime>
  <Words>543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4992</cp:revision>
  <cp:lastPrinted>2021-07-01T03:56:27Z</cp:lastPrinted>
  <dcterms:created xsi:type="dcterms:W3CDTF">2018-03-27T06:03:00Z</dcterms:created>
  <dcterms:modified xsi:type="dcterms:W3CDTF">2025-04-29T07:01:40Z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