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2632532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a:t>2</a:t>
                      </a:r>
                      <a:r>
                        <a:rPr lang="ru-RU" dirty="0"/>
                        <a:t>9</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3637" y="13099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29</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30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Солтүстік-батыстан соғатын жел оңтүстік-батысқа ауысады,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3-8 м/с. </a:t>
            </a:r>
            <a:r>
              <a:rPr lang="kk-KZ" sz="1200" dirty="0">
                <a:latin typeface="Times New Roman" pitchFamily="18" charset="0"/>
                <a:cs typeface="Times New Roman" pitchFamily="18" charset="0"/>
              </a:rPr>
              <a:t>Ауа температурасы түнде 1-3 градус үсік, күндіз 12-14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30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01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Оңтүстік-батыстан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2-4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kk-KZ" dirty="0"/>
              <a:t>9</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3">
            <a:extLst>
              <a:ext uri="{FF2B5EF4-FFF2-40B4-BE49-F238E27FC236}">
                <a16:creationId xmlns:a16="http://schemas.microsoft.com/office/drawing/2014/main" id="{36EB4644-D623-4941-9570-8EC853BD8160}"/>
              </a:ext>
            </a:extLst>
          </p:cNvPr>
          <p:cNvSpPr txBox="1"/>
          <p:nvPr/>
        </p:nvSpPr>
        <p:spPr>
          <a:xfrm>
            <a:off x="5068986" y="341528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
        <p:nvSpPr>
          <p:cNvPr id="14"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CDD56D45-FC72-4BB4-8961-94089F156E73}"/>
              </a:ext>
            </a:extLst>
          </p:cNvPr>
          <p:cNvSpPr txBox="1"/>
          <p:nvPr/>
        </p:nvSpPr>
        <p:spPr>
          <a:xfrm>
            <a:off x="5058413" y="2481935"/>
            <a:ext cx="4625973"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төмен</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8995610E-285B-4932-A23E-DC786C454379}"/>
              </a:ext>
            </a:extLst>
          </p:cNvPr>
          <p:cNvGraphicFramePr/>
          <p:nvPr>
            <p:extLst>
              <p:ext uri="{D42A27DB-BD31-4B8C-83A1-F6EECF244321}">
                <p14:modId xmlns:p14="http://schemas.microsoft.com/office/powerpoint/2010/main" val="299855423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Смагулова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350</TotalTime>
  <Words>681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56</cp:revision>
  <dcterms:modified xsi:type="dcterms:W3CDTF">2025-04-29T08:14:17Z</dcterms:modified>
</cp:coreProperties>
</file>