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619141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29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0954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407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30</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29 сәуір с. 20-ден 30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Солтүстік-батыстан жел соғады, </a:t>
            </a:r>
            <a:r>
              <a:rPr lang="kk-KZ" sz="1100">
                <a:latin typeface="Times New Roman" panose="02020603050405020304" pitchFamily="18" charset="0"/>
                <a:cs typeface="Times New Roman" panose="02020603050405020304" pitchFamily="18" charset="0"/>
              </a:rPr>
              <a:t>күші 9-14, түнде екпіні 15-20 </a:t>
            </a:r>
            <a:r>
              <a:rPr lang="kk-KZ" sz="1100" dirty="0">
                <a:latin typeface="Times New Roman" panose="02020603050405020304" pitchFamily="18" charset="0"/>
                <a:cs typeface="Times New Roman" panose="02020603050405020304" pitchFamily="18" charset="0"/>
              </a:rPr>
              <a:t>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1-3, күндіз 12-14 жылы. </a:t>
            </a:r>
          </a:p>
          <a:p>
            <a:pPr algn="ctr"/>
            <a:r>
              <a:rPr lang="ru-RU" sz="1100" b="1" kern="1400" dirty="0">
                <a:latin typeface="Times New Roman" panose="02020603050405020304" pitchFamily="18" charset="0"/>
                <a:cs typeface="Times New Roman" panose="02020603050405020304" pitchFamily="18" charset="0"/>
              </a:rPr>
              <a:t>01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30 сәуір </a:t>
            </a:r>
            <a:r>
              <a:rPr lang="ru-RU" sz="1100" b="1" dirty="0">
                <a:latin typeface="Times New Roman" panose="02020603050405020304" pitchFamily="18" charset="0"/>
                <a:cs typeface="Times New Roman" panose="02020603050405020304" pitchFamily="18" charset="0"/>
              </a:rPr>
              <a:t>с. 20-ден 01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30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01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40229</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6257</cp:revision>
  <cp:lastPrinted>2023-01-16T10:13:34Z</cp:lastPrinted>
  <dcterms:created xsi:type="dcterms:W3CDTF">2018-03-27T06:03:00Z</dcterms:created>
  <dcterms:modified xsi:type="dcterms:W3CDTF">2025-04-29T06:36:42Z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