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29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2440655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30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29</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30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жауын-шашынсыз. Батыстан, оңтүстік-батыстан жел соғады, түнде күші 15-20, екпіні 23-28 м/скүндіз 15-20, екпіні 23 м/с. Ауа температурасы түнде 1-3 градус үсік, күндіз 12-14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01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30</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01</a:t>
            </a:r>
            <a:r>
              <a:rPr lang="kk-KZ" sz="1100" b="1" dirty="0">
                <a:latin typeface="Times New Roman" pitchFamily="18" charset="0"/>
                <a:cs typeface="Times New Roman" pitchFamily="18" charset="0"/>
              </a:rPr>
              <a:t> 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О</a:t>
            </a:r>
            <a:r>
              <a:rPr lang="kk-KZ" sz="1100" smtClean="0">
                <a:latin typeface="Times New Roman" pitchFamily="18" charset="0"/>
                <a:cs typeface="Times New Roman" pitchFamily="18" charset="0"/>
              </a:rPr>
              <a:t>ңтүстік-батыстан </a:t>
            </a:r>
            <a:r>
              <a:rPr lang="kk-KZ" sz="1100" dirty="0">
                <a:latin typeface="Times New Roman" pitchFamily="18" charset="0"/>
                <a:cs typeface="Times New Roman" pitchFamily="18" charset="0"/>
              </a:rPr>
              <a:t>жел соғады, күші 9-14, екпіні </a:t>
            </a:r>
            <a:r>
              <a:rPr lang="kk-KZ" sz="1100" dirty="0" smtClean="0">
                <a:latin typeface="Times New Roman" pitchFamily="18" charset="0"/>
                <a:cs typeface="Times New Roman" pitchFamily="18" charset="0"/>
              </a:rPr>
              <a:t>15-20 м/с.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30</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a:solidFill>
                  <a:srgbClr val="000000"/>
                </a:solidFill>
                <a:latin typeface="Times New Roman" pitchFamily="18" charset="0"/>
                <a:cs typeface="Times New Roman" pitchFamily="18" charset="0"/>
              </a:rPr>
              <a:t>01</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16406</TotalTime>
  <Words>562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6248</cp:revision>
  <cp:lastPrinted>2021-07-01T03:56:27Z</cp:lastPrinted>
  <dcterms:created xsi:type="dcterms:W3CDTF">2018-03-27T06:03:00Z</dcterms:created>
  <dcterms:modified xsi:type="dcterms:W3CDTF">2025-04-29T07:37:24Z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