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268113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температурасы түнде 0-2, күндіз 10-12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жел соғады, күші 9-14 м/с. Ауа температурасы түнде 0-2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21634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26411</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4817</cp:revision>
  <cp:lastPrinted>2021-07-01T07:38:07Z</cp:lastPrinted>
  <dcterms:created xsi:type="dcterms:W3CDTF">2018-03-27T06:03:00Z</dcterms:created>
  <dcterms:modified xsi:type="dcterms:W3CDTF">2025-04-29T08:01:38Z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