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700910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4-9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02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мая по 08 ч. 02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северо-западный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1929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0,136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26686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4772</cp:revision>
  <cp:lastPrinted>2021-07-01T03:56:27Z</cp:lastPrinted>
  <dcterms:created xsi:type="dcterms:W3CDTF">2018-03-27T06:03:00Z</dcterms:created>
  <dcterms:modified xsi:type="dcterms:W3CDTF">2025-04-30T06:48:08Z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