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09820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76404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юго-восточный 7-12 м/с. Температура воздуха ночью 10-12, днем 17-19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28262</TotalTime>
  <Words>597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3847</cp:revision>
  <cp:lastPrinted>2021-10-15T03:50:29Z</cp:lastPrinted>
  <dcterms:created xsi:type="dcterms:W3CDTF">2018-03-27T06:03:00Z</dcterms:created>
  <dcterms:modified xsi:type="dcterms:W3CDTF">2025-04-30T06:46:01Z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