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6106034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апреля по 20 ч. 01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5-10 м/с. Температура воздуха ночью 2-4,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01 мая по 08 ч. 02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410932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4754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678</cp:revision>
  <cp:lastPrinted>2021-07-01T03:56:27Z</cp:lastPrinted>
  <dcterms:created xsi:type="dcterms:W3CDTF">2024-09-22T07:48:17Z</dcterms:created>
  <dcterms:modified xsi:type="dcterms:W3CDTF">2025-04-30T06:53:42Z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