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7015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осадков. Ветер южный, ночью 3-8, днем 9-14 м/с. Температура воздуха ночью 1-3 тепла, на поверхности почвы заморозки 2 градуса, днем 14-16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88549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мая, ночью 02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43513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6530</cp:revision>
  <cp:lastPrinted>2021-11-30T05:55:24Z</cp:lastPrinted>
  <dcterms:created xsi:type="dcterms:W3CDTF">2018-03-27T06:03:00Z</dcterms:created>
  <dcterms:modified xsi:type="dcterms:W3CDTF">2025-04-30T06:52:23Z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