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592838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384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7-12, днем порывы 15-18 м/с. Температура воздуха ночью 3-5, днем 16-18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5-7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848819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22725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3601</cp:revision>
  <cp:lastPrinted>2021-07-01T03:56:27Z</cp:lastPrinted>
  <dcterms:created xsi:type="dcterms:W3CDTF">2018-03-27T06:03:00Z</dcterms:created>
  <dcterms:modified xsi:type="dcterms:W3CDTF">2025-04-30T06:31:12Z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