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09980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апреля по 20 ч. 01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4-9 м/с. Температура воздуха ночью 1-3, днем 16-18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мая по 08 ч. 02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 с переходом на юго-восточный 9-14 м/с. Температура воздуха ночью 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28928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24687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4739</cp:revision>
  <cp:lastPrinted>2021-07-01T03:56:27Z</cp:lastPrinted>
  <dcterms:created xsi:type="dcterms:W3CDTF">2018-03-27T06:03:00Z</dcterms:created>
  <dcterms:modified xsi:type="dcterms:W3CDTF">2025-04-30T06:48:42Z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