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496778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831681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 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 9-14 м/с. Температура воздуха ночью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91104672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14948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3534</cp:revision>
  <cp:lastPrinted>2021-07-01T03:56:27Z</cp:lastPrinted>
  <dcterms:created xsi:type="dcterms:W3CDTF">2018-03-27T06:03:00Z</dcterms:created>
  <dcterms:modified xsi:type="dcterms:W3CDTF">2025-04-30T06:32:22Z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