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985273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апреля по 20 ч. 01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4-9 м/с. Температура воздуха ночью 1-3, днем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мая по 08 ч. 02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353992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27552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4897</cp:revision>
  <cp:lastPrinted>2021-07-01T03:56:27Z</cp:lastPrinted>
  <dcterms:created xsi:type="dcterms:W3CDTF">2018-03-27T06:03:00Z</dcterms:created>
  <dcterms:modified xsi:type="dcterms:W3CDTF">2025-04-30T06:54:55Z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