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1545471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120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/>
                        <a:t>30</a:t>
                      </a:r>
                      <a:r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30</a:t>
            </a:r>
            <a:r>
              <a:rPr lang="ru-RU" dirty="0"/>
              <a:t>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юго-восточный 3-8 м/с. Температура воздуха ночью заморозки 2 градуса, днем 15-17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5-10 м/с. Температура воздуха 4-6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588482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накоплению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lang="ru-RU" sz="1200" b="1">
                <a:latin typeface="Times New Roman"/>
                <a:cs typeface="Times New Roman"/>
                <a:sym typeface="Times New Roman"/>
              </a:rPr>
              <a:t>повышенный</a:t>
            </a: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82253FD-27F0-4B43-8664-357A12449FBC}"/>
              </a:ext>
            </a:extLst>
          </p:cNvPr>
          <p:cNvSpPr txBox="1"/>
          <p:nvPr/>
        </p:nvSpPr>
        <p:spPr>
          <a:xfrm>
            <a:off x="5042980" y="340814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B63AA52C-7C44-42ED-A1B4-8693C4BA18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990503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641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56</cp:revision>
  <dcterms:modified xsi:type="dcterms:W3CDTF">2025-04-30T08:17:02Z</dcterms:modified>
</cp:coreProperties>
</file>